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MASTER_SLIDE-image-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endParaRPr lang="en-US" sz="4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endParaRPr lang="en-US" sz="4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endParaRPr lang="en-US" sz="4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</a:t>
            </a:r>
            <a:endParaRPr lang="en-US" sz="4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sz="4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4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endParaRPr lang="en-US" sz="4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u="sng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4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457200" y="1285875"/>
            <a:ext cx="8055864" cy="2450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pPr algn="ctr"/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endParaRPr lang="en-US" sz="4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2022-10-29T18:20:27Z</dcterms:created>
  <dcterms:modified xsi:type="dcterms:W3CDTF">2022-10-29T18:20:27Z</dcterms:modified>
</cp:coreProperties>
</file>